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325" r:id="rId10"/>
    <p:sldId id="270" r:id="rId11"/>
    <p:sldId id="272" r:id="rId12"/>
    <p:sldId id="273" r:id="rId13"/>
    <p:sldId id="274" r:id="rId14"/>
    <p:sldId id="328" r:id="rId15"/>
    <p:sldId id="279" r:id="rId16"/>
    <p:sldId id="280" r:id="rId17"/>
    <p:sldId id="282" r:id="rId18"/>
    <p:sldId id="283" r:id="rId19"/>
    <p:sldId id="284" r:id="rId20"/>
    <p:sldId id="329" r:id="rId21"/>
    <p:sldId id="285" r:id="rId22"/>
    <p:sldId id="286" r:id="rId23"/>
    <p:sldId id="287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327" r:id="rId33"/>
    <p:sldId id="298" r:id="rId34"/>
    <p:sldId id="304" r:id="rId35"/>
    <p:sldId id="305" r:id="rId36"/>
    <p:sldId id="306" r:id="rId37"/>
    <p:sldId id="310" r:id="rId38"/>
    <p:sldId id="312" r:id="rId39"/>
    <p:sldId id="321" r:id="rId40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52"/>
    <p:restoredTop sz="94807"/>
  </p:normalViewPr>
  <p:slideViewPr>
    <p:cSldViewPr snapToGrid="0" snapToObjects="1">
      <p:cViewPr varScale="1">
        <p:scale>
          <a:sx n="87" d="100"/>
          <a:sy n="87" d="100"/>
        </p:scale>
        <p:origin x="360" y="208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1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4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8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61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4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78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31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1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1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1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0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0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9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boles@brightcove.com?subject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://bit.ly/1EDWaC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myPlayer.muted</a:t>
            </a:r>
            <a:r>
              <a:rPr lang="en-US" dirty="0"/>
              <a:t>(true); 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lang="en-US" dirty="0"/>
              <a:t>pause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sz="3500" dirty="0"/>
              <a:t>Introducing the Course</a:t>
            </a:r>
          </a:p>
          <a:p>
            <a:pPr marL="342900" indent="-342900"/>
            <a:r>
              <a:rPr sz="3500" dirty="0"/>
              <a:t>Setting Up to Develop with Brightcove Player</a:t>
            </a:r>
            <a:endParaRPr lang="en-US" sz="3500" dirty="0"/>
          </a:p>
          <a:p>
            <a:pPr marL="342900" indent="-342900"/>
            <a:r>
              <a:rPr lang="en-US" sz="3500" dirty="0"/>
              <a:t>Demo: Programmatically Play a Video</a:t>
            </a:r>
            <a:endParaRPr sz="3500" dirty="0"/>
          </a:p>
          <a:p>
            <a:pPr marL="342900" indent="-342900"/>
            <a:r>
              <a:rPr sz="3500" dirty="0"/>
              <a:t>Using JavaScript with Brightcove Player</a:t>
            </a:r>
          </a:p>
          <a:p>
            <a:pPr marL="342900" indent="-342900"/>
            <a:r>
              <a:rPr sz="3500" dirty="0"/>
              <a:t>Getting Started with Brightcove Player Development</a:t>
            </a:r>
          </a:p>
          <a:p>
            <a:pPr marL="342900" indent="-342900"/>
            <a:r>
              <a:rPr sz="3500" dirty="0"/>
              <a:t>Task</a:t>
            </a:r>
            <a:r>
              <a:rPr lang="en-US" sz="3500" dirty="0"/>
              <a:t> </a:t>
            </a:r>
            <a:r>
              <a:rPr sz="3500" dirty="0"/>
              <a:t>1: Using the API to Play a Video </a:t>
            </a:r>
          </a:p>
          <a:p>
            <a:pPr marL="342900" indent="-342900"/>
            <a:r>
              <a:rPr sz="3500" dirty="0"/>
              <a:t>Using the Player Catalog</a:t>
            </a:r>
          </a:p>
          <a:p>
            <a:pPr marL="342900" indent="-342900"/>
            <a:r>
              <a:rPr sz="3500" dirty="0"/>
              <a:t>Task 2: Dynamically Loading and Playing a Video</a:t>
            </a:r>
          </a:p>
          <a:p>
            <a:pPr marL="342900" indent="-342900"/>
            <a:r>
              <a:rPr sz="3500" dirty="0"/>
              <a:t>Using the </a:t>
            </a:r>
            <a:r>
              <a:rPr sz="3500" dirty="0" err="1"/>
              <a:t>mediainfo</a:t>
            </a:r>
            <a:r>
              <a:rPr sz="3500" dirty="0"/>
              <a:t> </a:t>
            </a:r>
            <a:r>
              <a:rPr lang="en-US" sz="3500" dirty="0"/>
              <a:t>Object</a:t>
            </a:r>
            <a:endParaRPr sz="3500" dirty="0"/>
          </a:p>
          <a:p>
            <a:pPr marL="342900" indent="-342900"/>
            <a:r>
              <a:rPr sz="3500" dirty="0"/>
              <a:t>Task 3: Displaying Video Information in the HTML Page</a:t>
            </a:r>
          </a:p>
          <a:p>
            <a:pPr marL="342900" indent="-342900"/>
            <a:r>
              <a:rPr sz="3500" dirty="0"/>
              <a:t>Using the </a:t>
            </a:r>
            <a:r>
              <a:rPr lang="en-US" sz="3500" dirty="0"/>
              <a:t>Standard (</a:t>
            </a:r>
            <a:r>
              <a:rPr sz="3500" dirty="0"/>
              <a:t>iframe</a:t>
            </a:r>
            <a:r>
              <a:rPr lang="en-US" sz="3500" dirty="0"/>
              <a:t>)</a:t>
            </a:r>
            <a:r>
              <a:rPr sz="3500" dirty="0"/>
              <a:t> Player Implementation</a:t>
            </a:r>
          </a:p>
          <a:p>
            <a:pPr marL="342900" indent="-342900"/>
            <a:r>
              <a:rPr sz="3500" dirty="0"/>
              <a:t>Task 4: Changing the Video in an iframe Player Implementation </a:t>
            </a:r>
            <a:endParaRPr lang="en-US" sz="3500" dirty="0"/>
          </a:p>
          <a:p>
            <a:pPr marL="342900" indent="-342900"/>
            <a:r>
              <a:rPr lang="en-US" sz="3500" dirty="0"/>
              <a:t>Adding a Brightcove Plugin to a Player</a:t>
            </a:r>
          </a:p>
          <a:p>
            <a:pPr marL="342900" indent="-342900"/>
            <a:r>
              <a:rPr lang="en-US" sz="3500" dirty="0"/>
              <a:t>Task 5: Display an Overlay that Uses </a:t>
            </a:r>
            <a:r>
              <a:rPr lang="en-US" sz="3500" dirty="0" err="1"/>
              <a:t>mediainfo</a:t>
            </a:r>
            <a:r>
              <a:rPr lang="en-US" sz="35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lang="en-US" dirty="0"/>
              <a:t>object</a:t>
            </a:r>
            <a:r>
              <a:rPr dirty="0"/>
              <a:t> is an object which contains information on the current media in the player</a:t>
            </a:r>
          </a:p>
          <a:p>
            <a:endParaRPr dirty="0"/>
          </a:p>
          <a:p>
            <a:r>
              <a:rPr dirty="0"/>
              <a:t>The </a:t>
            </a:r>
            <a:r>
              <a:rPr lang="en-US" dirty="0"/>
              <a:t>object</a:t>
            </a:r>
            <a:r>
              <a:rPr dirty="0"/>
              <a:t>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Access the data in the </a:t>
            </a:r>
            <a:r>
              <a:rPr dirty="0" err="1"/>
              <a:t>mediainfo</a:t>
            </a:r>
            <a:r>
              <a:rPr dirty="0"/>
              <a:t> object by simple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rPr dirty="0"/>
              <a:t> notation</a:t>
            </a:r>
          </a:p>
          <a:p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dynamicHTML</a:t>
            </a:r>
            <a:r>
              <a:rPr dirty="0"/>
              <a:t> = "&lt;p&gt;Video Title: &lt;strong&gt;" +</a:t>
            </a:r>
            <a:br>
              <a:rPr dirty="0"/>
            </a:br>
            <a:r>
              <a:rPr dirty="0"/>
              <a:t> </a:t>
            </a:r>
            <a:r>
              <a:rPr dirty="0" err="1">
                <a:solidFill>
                  <a:srgbClr val="FF0000"/>
                </a:solidFill>
              </a:rPr>
              <a:t>myPlayer.mediainfo.name</a:t>
            </a:r>
            <a:r>
              <a:rPr dirty="0"/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dynamicHTML</a:t>
            </a:r>
            <a:r>
              <a:rPr dirty="0"/>
              <a:t> += "&lt;p&gt;Description: &lt;strong&gt;" +</a:t>
            </a:r>
            <a:br>
              <a:rPr dirty="0"/>
            </a:br>
            <a:r>
              <a:rPr dirty="0"/>
              <a:t> </a:t>
            </a:r>
            <a:r>
              <a:rPr dirty="0" err="1">
                <a:solidFill>
                  <a:srgbClr val="FF0000"/>
                </a:solidFill>
              </a:rPr>
              <a:t>myPlayer.mediainfo.description</a:t>
            </a:r>
            <a:r>
              <a:rPr dirty="0"/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document.getElementById</a:t>
            </a:r>
            <a:r>
              <a:rPr dirty="0"/>
              <a:t>("</a:t>
            </a:r>
            <a:r>
              <a:rPr dirty="0" err="1"/>
              <a:t>textTarget</a:t>
            </a:r>
            <a:r>
              <a:rPr dirty="0"/>
              <a:t>").</a:t>
            </a:r>
            <a:r>
              <a:rPr dirty="0" err="1"/>
              <a:t>innerHTML</a:t>
            </a:r>
            <a:r>
              <a:rPr dirty="0"/>
              <a:t> =</a:t>
            </a:r>
            <a:br>
              <a:rPr dirty="0"/>
            </a:br>
            <a:r>
              <a:rPr dirty="0"/>
              <a:t> </a:t>
            </a:r>
            <a:r>
              <a:rPr dirty="0" err="1"/>
              <a:t>dynamicHTML</a:t>
            </a:r>
            <a:r>
              <a:rPr dirty="0"/>
              <a:t>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No collisions with existing JavaScript and/or CSS</a:t>
            </a:r>
          </a:p>
          <a:p>
            <a:endParaRPr dirty="0"/>
          </a:p>
          <a:p>
            <a:r>
              <a:rPr dirty="0"/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Task 4: Changing the Video in an iframe Player Implementation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ABE-C548-7A44-9686-85D46D8899A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tag to manually include the plugin's JavaScript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rPr dirty="0"/>
              <a:t> tag to manually include the plugin's CSS (if needed)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</a:t>
            </a:r>
            <a:r>
              <a:rPr dirty="0" err="1"/>
              <a:t>myPlayer.overlay</a:t>
            </a:r>
            <a:r>
              <a:rPr dirty="0"/>
              <a:t>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/>
              <a:t>Plugin associated ONLY with the instance of the player on the page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021B67-70E2-DD4C-84C2-7CDCDD18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1209</Words>
  <Application>Microsoft Macintosh PowerPoint</Application>
  <PresentationFormat>Custom</PresentationFormat>
  <Paragraphs>209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Source Code Pro</vt:lpstr>
      <vt:lpstr>bc-16x9-template</vt:lpstr>
      <vt:lpstr>Developing with the Brightcove Player</vt:lpstr>
      <vt:lpstr>How: Agenda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Player Methods</vt:lpstr>
      <vt:lpstr>Player Events</vt:lpstr>
      <vt:lpstr>Player Events - cont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Object</vt:lpstr>
      <vt:lpstr>mediainfo Object</vt:lpstr>
      <vt:lpstr>Data in mediainfo</vt:lpstr>
      <vt:lpstr>Access mediainfo Data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Task 4: Changing the Video in an iframe Player Implementation </vt:lpstr>
      <vt:lpstr>Adding a Brightcove Plugin to a Player</vt:lpstr>
      <vt:lpstr>Plugins for Brightcove Player</vt:lpstr>
      <vt:lpstr>Implementing Plugins Using Custom Code</vt:lpstr>
      <vt:lpstr>Task 5: Display an Overlay that Uses mediainfo Data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62</cp:revision>
  <dcterms:modified xsi:type="dcterms:W3CDTF">2019-08-08T14:59:20Z</dcterms:modified>
</cp:coreProperties>
</file>